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390448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18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17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18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266700"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солтүстіктен соғады, күші 7-12 м/с. Ауа температурасы түнде 5-7, күндіз 18-20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19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266700"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7-12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6307" y="33762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59355" y="245601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223CA4D3-CF91-43A3-46C9-1E086ED62417}"/>
              </a:ext>
            </a:extLst>
          </p:cNvPr>
          <p:cNvGraphicFramePr>
            <a:graphicFrameLocks noGrp="1"/>
          </p:cNvGraphicFramePr>
          <p:nvPr>
            <p:extLst>
              <p:ext uri="{D42A27DB-BD31-4B8C-83A1-F6EECF244321}">
                <p14:modId xmlns:p14="http://schemas.microsoft.com/office/powerpoint/2010/main" val="2587504713"/>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7502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Акылбаева М.М.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20129</TotalTime>
  <Words>594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4377</cp:revision>
  <cp:lastPrinted>2021-07-01T03:56:27Z</cp:lastPrinted>
  <dcterms:created xsi:type="dcterms:W3CDTF">2018-03-27T06:03:00Z</dcterms:created>
  <dcterms:modified xsi:type="dcterms:W3CDTF">2026-05-17T08:12:00Z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